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662738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333399"/>
    <a:srgbClr val="B84542"/>
    <a:srgbClr val="82A5D0"/>
    <a:srgbClr val="66FFCC"/>
    <a:srgbClr val="E9B3E9"/>
    <a:srgbClr val="00FFCC"/>
    <a:srgbClr val="2E9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7" autoAdjust="0"/>
    <p:restoredTop sz="86478" autoAdjust="0"/>
  </p:normalViewPr>
  <p:slideViewPr>
    <p:cSldViewPr>
      <p:cViewPr varScale="1">
        <p:scale>
          <a:sx n="55" d="100"/>
          <a:sy n="55" d="100"/>
        </p:scale>
        <p:origin x="217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3B2F-D116-48E7-BB83-3A280BB8C784}" type="datetimeFigureOut">
              <a:rPr lang="el-GR" smtClean="0"/>
              <a:pPr/>
              <a:t>20/1/2022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3A54E8D7-50CF-4969-87FB-AE91887D8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563888"/>
            <a:ext cx="5920953" cy="4968551"/>
          </a:xfrm>
          <a:prstGeom prst="rect">
            <a:avLst/>
          </a:prstGeom>
        </p:spPr>
      </p:pic>
      <p:sp>
        <p:nvSpPr>
          <p:cNvPr id="17" name="16 - TextBox"/>
          <p:cNvSpPr txBox="1"/>
          <p:nvPr/>
        </p:nvSpPr>
        <p:spPr>
          <a:xfrm>
            <a:off x="-31322" y="8699103"/>
            <a:ext cx="6889346" cy="769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atin typeface="Comic Sans MS" pitchFamily="66" charset="0"/>
              </a:rPr>
              <a:t>Σε συνεργασία με την </a:t>
            </a:r>
            <a:r>
              <a:rPr lang="en-US" sz="2400" dirty="0">
                <a:latin typeface="Comic Sans MS" pitchFamily="66" charset="0"/>
              </a:rPr>
              <a:t>Action-ART</a:t>
            </a:r>
          </a:p>
          <a:p>
            <a:endParaRPr lang="el-GR" sz="2000" b="1" dirty="0">
              <a:solidFill>
                <a:schemeClr val="accent6">
                  <a:lumMod val="60000"/>
                  <a:lumOff val="40000"/>
                </a:schemeClr>
              </a:solidFill>
              <a:latin typeface="Comic Sans MS" pitchFamily="66" charset="0"/>
              <a:cs typeface="Segoe UI Semibold" pitchFamily="34" charset="0"/>
            </a:endParaRPr>
          </a:p>
        </p:txBody>
      </p:sp>
      <p:sp>
        <p:nvSpPr>
          <p:cNvPr id="1026" name="AutoShape 2" descr="ÎÏÎ¿ÏÎ­Î»ÎµÏÎ¼Î± ÎµÎ¹ÎºÏÎ½Î±Ï Î³Î¹Î± Î£Î¥ÎÎÎ¡ÎÎÎ£ÎÎ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ÎÏÎ¿ÏÎ­Î»ÎµÏÎ¼Î± ÎµÎ¹ÎºÏÎ½Î±Ï Î³Î¹Î± Î£Î¥ÎÎÎ¡ÎÎÎ£ÎÎ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DB60744-E8D8-420B-8798-093CB13CE1A7}"/>
              </a:ext>
            </a:extLst>
          </p:cNvPr>
          <p:cNvSpPr/>
          <p:nvPr/>
        </p:nvSpPr>
        <p:spPr>
          <a:xfrm>
            <a:off x="1844824" y="179512"/>
            <a:ext cx="36004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>
              <a:spcAft>
                <a:spcPts val="0"/>
              </a:spcAft>
            </a:pPr>
            <a:r>
              <a:rPr lang="el-G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ΕΛΛΗΝΙΚΗ ΔΗΜΟΚΡΑΤΙΑ</a:t>
            </a:r>
            <a:endParaRPr lang="el-G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179705" indent="-90170"/>
            <a:r>
              <a:rPr lang="el-G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ΥΠΟΥΡΓΕΙΟ ΠΑΙΔΕΙΑΣ &amp; ΘΡΗΣΚΕΥΜΑΤΩΝ</a:t>
            </a:r>
          </a:p>
          <a:p>
            <a:pPr marL="90170" marR="179705" indent="-90170"/>
            <a:r>
              <a:rPr lang="en-US" sz="1100" b="1" dirty="0">
                <a:latin typeface="Arial" panose="020B0604020202020204" pitchFamily="34" charset="0"/>
                <a:cs typeface="Wingdings" panose="05000000000000000000" pitchFamily="2" charset="2"/>
              </a:rPr>
              <a:t>       </a:t>
            </a:r>
            <a:r>
              <a:rPr lang="el-GR" sz="1100" b="1" dirty="0">
                <a:latin typeface="Arial" panose="020B0604020202020204" pitchFamily="34" charset="0"/>
                <a:cs typeface="Wingdings" panose="05000000000000000000" pitchFamily="2" charset="2"/>
              </a:rPr>
              <a:t>ΠΕΡΙΦΕΡΕΙΑΚΗ Δ/ΝΣΗ Α’ </a:t>
            </a:r>
            <a:r>
              <a:rPr lang="el-GR" sz="1100" b="1">
                <a:latin typeface="Arial" panose="020B0604020202020204" pitchFamily="34" charset="0"/>
                <a:cs typeface="Wingdings" panose="05000000000000000000" pitchFamily="2" charset="2"/>
              </a:rPr>
              <a:t>&amp; Δ’  </a:t>
            </a:r>
            <a:r>
              <a:rPr lang="el-GR" sz="1100" b="1" dirty="0">
                <a:latin typeface="Arial" panose="020B0604020202020204" pitchFamily="34" charset="0"/>
                <a:cs typeface="Wingdings" panose="05000000000000000000" pitchFamily="2" charset="2"/>
              </a:rPr>
              <a:t>ΕΚΠ/ΣΗΣ  </a:t>
            </a:r>
          </a:p>
          <a:p>
            <a:pPr marL="90170" marR="179705" indent="-90170"/>
            <a:r>
              <a:rPr lang="el-GR" sz="1100" b="1" dirty="0">
                <a:latin typeface="Arial" panose="020B0604020202020204" pitchFamily="34" charset="0"/>
                <a:cs typeface="Wingdings" panose="05000000000000000000" pitchFamily="2" charset="2"/>
              </a:rPr>
              <a:t>                  ΚΕΝΤΡΙΚΗΣ ΜΑΚΕΔΟΝΙΑΣ</a:t>
            </a:r>
            <a:endParaRPr lang="el-GR" sz="1200" b="1" dirty="0">
              <a:latin typeface="Arial" panose="020B0604020202020204" pitchFamily="34" charset="0"/>
              <a:cs typeface="Wingdings" panose="05000000000000000000" pitchFamily="2" charset="2"/>
            </a:endParaRPr>
          </a:p>
          <a:p>
            <a:pPr marL="90170" marR="179705" indent="-90170"/>
            <a:r>
              <a:rPr lang="el-GR" sz="1100" b="1" dirty="0">
                <a:latin typeface="Arial" panose="020B0604020202020204" pitchFamily="34" charset="0"/>
                <a:cs typeface="Wingdings" panose="05000000000000000000" pitchFamily="2" charset="2"/>
              </a:rPr>
              <a:t> Δ/ΝΣΗ Δ/ΒΑΘΜΙΑΣ ΕΚΠ/ΣΗΣ ΔΥΤ.</a:t>
            </a:r>
            <a:r>
              <a:rPr lang="en-US" sz="1100" b="1" dirty="0">
                <a:latin typeface="Arial" panose="020B0604020202020204" pitchFamily="34" charset="0"/>
                <a:cs typeface="Wingdings" panose="05000000000000000000" pitchFamily="2" charset="2"/>
              </a:rPr>
              <a:t> </a:t>
            </a:r>
            <a:r>
              <a:rPr lang="el-GR" sz="1100" b="1" dirty="0">
                <a:latin typeface="Arial" panose="020B0604020202020204" pitchFamily="34" charset="0"/>
                <a:cs typeface="Wingdings" panose="05000000000000000000" pitchFamily="2" charset="2"/>
              </a:rPr>
              <a:t>ΘΕΣ/ΝΙΚΗΣ</a:t>
            </a:r>
            <a:endParaRPr lang="el-GR" sz="1200" b="1" dirty="0">
              <a:latin typeface="Arial" panose="020B0604020202020204" pitchFamily="34" charset="0"/>
              <a:cs typeface="Wingdings" panose="05000000000000000000" pitchFamily="2" charset="2"/>
            </a:endParaRPr>
          </a:p>
          <a:p>
            <a:pPr>
              <a:spcAft>
                <a:spcPts val="0"/>
              </a:spcAft>
            </a:pPr>
            <a:r>
              <a:rPr lang="el-G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ΑΓΩΓΗ</a:t>
            </a:r>
            <a:r>
              <a:rPr 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l-G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ΥΓΕΙΑΣ</a:t>
            </a:r>
            <a:endParaRPr lang="el-GR" sz="1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83367" y="1403648"/>
            <a:ext cx="6918041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820000"/>
                </a:solidFill>
                <a:latin typeface="Arial" panose="020B0604020202020204" pitchFamily="34" charset="0"/>
                <a:ea typeface="Segoe UI Symbol" pitchFamily="34" charset="0"/>
                <a:cs typeface="Arial" panose="020B0604020202020204" pitchFamily="34" charset="0"/>
              </a:rPr>
              <a:t>    </a:t>
            </a:r>
            <a:r>
              <a:rPr lang="el-GR" sz="2800" b="1" dirty="0">
                <a:solidFill>
                  <a:srgbClr val="820000"/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Διαδικτυακό Εργαστήριο με τίτλο: </a:t>
            </a:r>
          </a:p>
          <a:p>
            <a:r>
              <a:rPr lang="en-US" sz="2800" b="1" dirty="0">
                <a:solidFill>
                  <a:srgbClr val="820000"/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     </a:t>
            </a:r>
            <a:r>
              <a:rPr lang="el-GR" sz="2800" b="1" dirty="0">
                <a:solidFill>
                  <a:srgbClr val="820000"/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«Εκπαίδευση στην αφήγηση»</a:t>
            </a:r>
            <a:endParaRPr lang="en-US" sz="2800" b="1" dirty="0">
              <a:solidFill>
                <a:srgbClr val="820000"/>
              </a:solidFill>
              <a:latin typeface="Comic Sans MS" panose="030F0702030302020204" pitchFamily="66" charset="0"/>
              <a:ea typeface="Segoe UI Symbol" pitchFamily="34" charset="0"/>
              <a:cs typeface="Arial" panose="020B0604020202020204" pitchFamily="34" charset="0"/>
            </a:endParaRPr>
          </a:p>
          <a:p>
            <a:endParaRPr lang="el-GR" sz="28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Segoe UI Symbol" pitchFamily="34" charset="0"/>
              <a:cs typeface="Arial" panose="020B0604020202020204" pitchFamily="34" charset="0"/>
            </a:endParaRPr>
          </a:p>
          <a:p>
            <a:r>
              <a:rPr lang="el-GR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Segoe UI Symbol" pitchFamily="34" charset="0"/>
                <a:cs typeface="Arial" panose="020B0604020202020204" pitchFamily="34" charset="0"/>
              </a:rPr>
              <a:t>                 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Segoe UI Symbol" pitchFamily="34" charset="0"/>
                <a:cs typeface="Arial" panose="020B0604020202020204" pitchFamily="34" charset="0"/>
              </a:rPr>
              <a:t>                             </a:t>
            </a:r>
            <a:r>
              <a:rPr lang="el-GR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Παρασκευή:28/1/2022 </a:t>
            </a:r>
          </a:p>
          <a:p>
            <a:r>
              <a:rPr lang="el-GR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             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                   </a:t>
            </a:r>
            <a:r>
              <a:rPr lang="el-GR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5-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7.30</a:t>
            </a:r>
            <a:r>
              <a:rPr lang="el-GR" sz="24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Segoe UI Symbol" pitchFamily="34" charset="0"/>
                <a:cs typeface="Arial" panose="020B0604020202020204" pitchFamily="34" charset="0"/>
              </a:rPr>
              <a:t> μ.μ. </a:t>
            </a:r>
            <a:endParaRPr lang="el-GR" sz="2400" b="1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  <a:ea typeface="Segoe UI Symbol" pitchFamily="34" charset="0"/>
            </a:endParaRPr>
          </a:p>
          <a:p>
            <a:endParaRPr lang="el-GR" sz="1600" b="1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  <a:ea typeface="Segoe UI Symbo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31788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70</Words>
  <Application>Microsoft Office PowerPoint</Application>
  <PresentationFormat>Προβολή στην οθόνη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106</cp:revision>
  <dcterms:created xsi:type="dcterms:W3CDTF">2017-03-17T08:06:20Z</dcterms:created>
  <dcterms:modified xsi:type="dcterms:W3CDTF">2022-01-19T22:14:32Z</dcterms:modified>
</cp:coreProperties>
</file>